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375" r:id="rId3"/>
    <p:sldId id="430" r:id="rId4"/>
    <p:sldId id="376" r:id="rId5"/>
    <p:sldId id="439" r:id="rId6"/>
    <p:sldId id="377" r:id="rId7"/>
    <p:sldId id="536" r:id="rId8"/>
    <p:sldId id="526" r:id="rId9"/>
    <p:sldId id="502" r:id="rId10"/>
    <p:sldId id="534" r:id="rId11"/>
    <p:sldId id="453" r:id="rId12"/>
    <p:sldId id="455" r:id="rId13"/>
    <p:sldId id="256" r:id="rId14"/>
    <p:sldId id="440" r:id="rId15"/>
    <p:sldId id="387" r:id="rId16"/>
    <p:sldId id="533" r:id="rId17"/>
    <p:sldId id="470" r:id="rId18"/>
    <p:sldId id="469" r:id="rId19"/>
    <p:sldId id="468" r:id="rId20"/>
    <p:sldId id="412" r:id="rId21"/>
    <p:sldId id="456" r:id="rId22"/>
    <p:sldId id="445" r:id="rId23"/>
    <p:sldId id="457" r:id="rId24"/>
    <p:sldId id="490" r:id="rId25"/>
    <p:sldId id="527"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9" r:id="rId58"/>
    <p:sldId id="531" r:id="rId59"/>
    <p:sldId id="521" r:id="rId60"/>
    <p:sldId id="508" r:id="rId61"/>
    <p:sldId id="509" r:id="rId62"/>
    <p:sldId id="538" r:id="rId63"/>
    <p:sldId id="500" r:id="rId64"/>
    <p:sldId id="501" r:id="rId65"/>
    <p:sldId id="510" r:id="rId66"/>
    <p:sldId id="513" r:id="rId67"/>
    <p:sldId id="514" r:id="rId68"/>
    <p:sldId id="515" r:id="rId69"/>
    <p:sldId id="390" r:id="rId70"/>
    <p:sldId id="403" r:id="rId71"/>
    <p:sldId id="405" r:id="rId72"/>
    <p:sldId id="406" r:id="rId73"/>
    <p:sldId id="407" r:id="rId74"/>
    <p:sldId id="408" r:id="rId75"/>
    <p:sldId id="409" r:id="rId76"/>
    <p:sldId id="411" r:id="rId77"/>
    <p:sldId id="419" r:id="rId78"/>
    <p:sldId id="522" r:id="rId79"/>
    <p:sldId id="523" r:id="rId80"/>
    <p:sldId id="489" r:id="rId81"/>
    <p:sldId id="516" r:id="rId82"/>
    <p:sldId id="517" r:id="rId83"/>
    <p:sldId id="518" r:id="rId84"/>
    <p:sldId id="537" r:id="rId85"/>
    <p:sldId id="519" r:id="rId86"/>
    <p:sldId id="524" r:id="rId87"/>
    <p:sldId id="535" r:id="rId88"/>
    <p:sldId id="525" r:id="rId89"/>
    <p:sldId id="471" r:id="rId90"/>
    <p:sldId id="454" r:id="rId91"/>
    <p:sldId id="474" r:id="rId92"/>
    <p:sldId id="482" r:id="rId93"/>
    <p:sldId id="483" r:id="rId94"/>
    <p:sldId id="485" r:id="rId95"/>
    <p:sldId id="486" r:id="rId96"/>
    <p:sldId id="48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4" d="100"/>
          <a:sy n="74" d="100"/>
        </p:scale>
        <p:origin x="410"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2/7/2026</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2/7/2026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2/7/2026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1.png"/><Relationship Id="rId7" Type="http://schemas.openxmlformats.org/officeDocument/2006/relationships/image" Target="../media/image18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1.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rPr>
                          <m:t>𝐷</m:t>
                        </m:r>
                      </m:sub>
                    </m:sSub>
                  </m:oMath>
                </a14:m>
                <a:r>
                  <a:rPr lang="en-US" sz="3400"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ea typeface="Cambria Math" panose="02040503050406030204" pitchFamily="18" charset="0"/>
                          </a:rPr>
                          <m:t>𝐺</m:t>
                        </m:r>
                      </m:sub>
                    </m:sSub>
                  </m:oMath>
                </a14:m>
                <a:r>
                  <a:rPr lang="en-US" sz="3400"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a:t>….</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x</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348"/>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oMath>
                </a14:m>
                <a:r>
                  <a:rPr lang="en-US" dirty="0"/>
                  <a:t>, and find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lvl="1"/>
                <a:r>
                  <a:rPr lang="en-US" dirty="0">
                    <a:solidFill>
                      <a:schemeClr val="tx1"/>
                    </a:solidFill>
                    <a:ea typeface="Cambria Math" panose="02040503050406030204" pitchFamily="18" charset="0"/>
                  </a:rPr>
                  <a:t>Is a least squares loss problem</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 see text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lnSpcReduction="200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latin typeface="+mn-lt"/>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latin typeface="+mn-lt"/>
                  </a:rPr>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latin typeface="+mn-lt"/>
                </a:endParaRPr>
              </a:p>
              <a:p>
                <a:pPr lvl="1"/>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Using the above, the sampling is from a linear relationship using a standard Normal </a:t>
                </a:r>
              </a:p>
              <a:p>
                <a:pPr lvl="1"/>
                <a:r>
                  <a:rPr lang="en-US" dirty="0">
                    <a:latin typeface="+mn-lt"/>
                  </a:rPr>
                  <a:t>Mean is shifted and the variance scaled</a:t>
                </a:r>
              </a:p>
              <a:p>
                <a:pPr lvl="1"/>
                <a:r>
                  <a:rPr lang="en-US"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24887</TotalTime>
  <Words>6334</Words>
  <Application>Microsoft Office PowerPoint</Application>
  <PresentationFormat>Widescreen</PresentationFormat>
  <Paragraphs>703</Paragraphs>
  <Slides>95</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Reverse 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713</cp:revision>
  <dcterms:created xsi:type="dcterms:W3CDTF">2018-12-31T16:25:12Z</dcterms:created>
  <dcterms:modified xsi:type="dcterms:W3CDTF">2026-02-07T18:58:12Z</dcterms:modified>
</cp:coreProperties>
</file>